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6" r:id="rId12"/>
    <p:sldId id="273" r:id="rId13"/>
    <p:sldId id="274" r:id="rId14"/>
    <p:sldId id="275" r:id="rId15"/>
    <p:sldId id="276" r:id="rId16"/>
    <p:sldId id="267" r:id="rId17"/>
    <p:sldId id="268" r:id="rId18"/>
    <p:sldId id="269" r:id="rId19"/>
    <p:sldId id="270" r:id="rId20"/>
    <p:sldId id="271" r:id="rId21"/>
    <p:sldId id="27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0318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6442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884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4981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4429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93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0230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3731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619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88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994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1952-7C06-479C-8821-4E593BCBFEC7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7FEA-40B6-45A8-B115-9BD7C57EC1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743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MULTIPLE MYLOMA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2514600" y="4800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51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plasma cell\multiple-myeloma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95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plasma cell\multiple-myeloma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373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plasma cell\multiple-myeloma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15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plasma cell\multiple-myeloma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127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plasma cell\multiple-myeloma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74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ELCOME\Desktop\plasma cell\multiple-myeloma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204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48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plasma cell\multiple-myeloma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37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plasma cell\multiple-myeloma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03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plasma cell\multiple-myeloma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08912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6465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plasma cell\multiple-myeloma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5698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361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plasma cell\multiple-myeloma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11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plasma cell\multiple-myeloma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51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plasma cell\multiple-myeloma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1861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esktop\plasma cell\multiple-myeloma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66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plasma cell\multiple-myeloma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plasma cell\multiple-myeloma-4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060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plasma cell\multiple-myeloma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5877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plasma cell\multiple-myeloma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25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plasma cell\multiple-myeloma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75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plasma cell\multiple-myeloma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99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plasma cell\multiple-myeloma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39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MULTIPLE MYLOMA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MYLOMA</dc:title>
  <dc:creator>ismail - [2010]</dc:creator>
  <cp:lastModifiedBy>New</cp:lastModifiedBy>
  <cp:revision>4</cp:revision>
  <dcterms:created xsi:type="dcterms:W3CDTF">2019-01-11T16:47:02Z</dcterms:created>
  <dcterms:modified xsi:type="dcterms:W3CDTF">2019-09-24T10:17:51Z</dcterms:modified>
</cp:coreProperties>
</file>